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Kanit"/>
      <p:regular r:id="rId21"/>
    </p:embeddedFont>
    <p:embeddedFont>
      <p:font typeface="Martel Sans Light"/>
      <p:regular r:id="rId22"/>
    </p:embeddedFont>
    <p:embeddedFont>
      <p:font typeface="Martel Sans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Best Umbrella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tua solução de guarda-chuva rápida e a um toque de distância.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6193"/>
            <a:ext cx="82081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 Nosso Impulso de Crescimento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Adesão ULTRA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624036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Desbloqueie acesso ilimitado e reservas prioritárias instantâneas para a sua próxima viagem.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12849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Expansão de Rede Estratégica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97598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Colaboramos com os principais hubs urbanos e transportes para máxima cobertura.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89182"/>
            <a:ext cx="4158853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128498"/>
            <a:ext cx="29244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Engajamento Dinâmico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624036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Promoções e ofertas exclusivas, personalizadas e em tempo real, baseadas na sua localização.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392" y="515660"/>
            <a:ext cx="7831217" cy="152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RUMO À REVOLUÇÃO DO GUARDA-CHUVA</a:t>
            </a:r>
            <a:endParaRPr lang="en-US" sz="4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2" y="2319218"/>
            <a:ext cx="937736" cy="1363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1651" y="2506742"/>
            <a:ext cx="22064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APP RELÂMPAGO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81651" y="2895005"/>
            <a:ext cx="670595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Desenvolvimento ágil do nosso MVP, com foco na experiência e velocidade. Baixe e use em segundos!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2" y="3682603"/>
            <a:ext cx="937736" cy="13633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1651" y="3870127"/>
            <a:ext cx="306181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LISBOA EM MODO ON-DEMAND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81651" y="4258389"/>
            <a:ext cx="670595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Lançamento estratégico em Lisboa para validação rápida e otimização do serviço em campo.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2" y="5045988"/>
            <a:ext cx="937736" cy="13633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1651" y="5233511"/>
            <a:ext cx="2206466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DOMÍNIO NACIONAL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81651" y="5621774"/>
            <a:ext cx="670595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Expansão agressiva para as principais cidades portuguesas, tornando a chuva um problema do passado.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56392" y="6620351"/>
            <a:ext cx="7831217" cy="1096804"/>
          </a:xfrm>
          <a:prstGeom prst="roundRect">
            <a:avLst>
              <a:gd name="adj" fmla="val 2565"/>
            </a:avLst>
          </a:prstGeom>
          <a:solidFill>
            <a:srgbClr val="4C0107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5" y="6880979"/>
            <a:ext cx="234434" cy="1875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65873" y="6854666"/>
            <a:ext cx="7034213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Injeção de Capital: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€150.000 para acelerar o desenvolvimento e o lançamento disruptivo!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16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Equipa Best Umbrella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644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Os Visionários por Trás da Revolução do Guarda-Chuva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16687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914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Feliciano Barata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409837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202040722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016687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3914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Márcio Quintas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409837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20241499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016687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3914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Fábio Teixeira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409837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20241821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271611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7724" y="6169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Joybeth Mateus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7724" y="6664762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20241419</a:t>
            </a:r>
            <a:endParaRPr lang="en-US" sz="18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5271611"/>
            <a:ext cx="598408" cy="5984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55776" y="6169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Taha-Wur Pereira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55776" y="6664762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20241694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86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390" y="2941796"/>
            <a:ext cx="13337619" cy="2172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550"/>
              </a:lnSpc>
              <a:buNone/>
            </a:pPr>
            <a:r>
              <a:rPr lang="en-US" sz="6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Chuva Inesperada? A Solução Best Umbrella Chegou!</a:t>
            </a:r>
            <a:endParaRPr lang="en-US" sz="6800" dirty="0"/>
          </a:p>
        </p:txBody>
      </p:sp>
      <p:sp>
        <p:nvSpPr>
          <p:cNvPr id="4" name="Shape 1"/>
          <p:cNvSpPr/>
          <p:nvPr/>
        </p:nvSpPr>
        <p:spPr>
          <a:xfrm>
            <a:off x="646390" y="5391626"/>
            <a:ext cx="4322683" cy="2204799"/>
          </a:xfrm>
          <a:prstGeom prst="roundRect">
            <a:avLst>
              <a:gd name="adj" fmla="val 125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831056" y="5576292"/>
            <a:ext cx="297870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Chuva Não Pára o Teu Ritmo!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31056" y="5958602"/>
            <a:ext cx="395335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Foste apanhado de surpresa? Não deixes um aguaceiro inesperado atrasar o teu dia. A conveniência do Best Umbrella está a um toque.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5153739" y="5391626"/>
            <a:ext cx="4322802" cy="2204799"/>
          </a:xfrm>
          <a:prstGeom prst="roundRect">
            <a:avLst>
              <a:gd name="adj" fmla="val 1257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338405" y="5576292"/>
            <a:ext cx="3953470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Diz Adeus ao Desperdício de Guarda-Chuvas!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338405" y="6230183"/>
            <a:ext cx="3953470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Chega de compras de emergência e guarda-chuvas descartáveis que só enchem os aterros. Escolhe a opção inteligente e sustentável do Best Umbrella.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9661208" y="5391626"/>
            <a:ext cx="4322802" cy="2204799"/>
          </a:xfrm>
          <a:prstGeom prst="roundRect">
            <a:avLst>
              <a:gd name="adj" fmla="val 1257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9845873" y="5576292"/>
            <a:ext cx="3953470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Guarda-Chuva On-Demand, Sem Complicações!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845873" y="6230183"/>
            <a:ext cx="3953470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Porquê carregar um guarda-chuva todo o dia quando só precisas dele por minutos? Acede ao teu Best Umbrella instantaneamente, onde e quando precisares.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923014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Sua Solução: Abrigo On-Demand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4300657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Plataforma Inteligente e Rápida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Um ecossistema de partilha que conecta utilizadores a guarda-chuvas disponíveis na sua proximidade, através de uma rede urbana sem interrupções.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60283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Acesso Imediato: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Encontre e utilize um guarda-chuva em segundos.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37066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Rede Urbana Dinâmica: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Estações inteligentemente distribuídas pela cidade.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5138499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App Intuitiva: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Tecnologia móvel de ponta para uma experiência sem esforço.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79452"/>
            <a:ext cx="598408" cy="5984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5336" y="242149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sua Proteção, Instantaneamente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735336" y="3268980"/>
            <a:ext cx="322123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Localize o guarda-chuva mais próximo em segundos e chegue seco ao seu destino, sem demoras. A tecnologia Best Umbrella leva a conveniência ao próximo nível.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279452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3388" y="242149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Revolução da Mobilidade Urbana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153388" y="3268980"/>
            <a:ext cx="322123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Diga adeus ao guarda-chuva esquecido. A Best Umbrella promove um consumo inteligente, oferecendo uma solução partilhada e eficiente para a sua cidade.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279452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71440" y="242149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Sempre um Passo à Frente do Tempo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571440" y="3268980"/>
            <a:ext cx="322123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Receba alertas meteorológicos inteligentes e proativos diretamente no seu smartphone. Com a Best Umbrella, nunca mais será apanhado desprevenido pela chuva.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2228"/>
            <a:ext cx="9442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Best Umbrella: Chuva? Descomplique!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23968"/>
            <a:ext cx="6357818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702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Encontre o Seu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198138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Precisa de um? O app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Best Umbrella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localiza instantaneamente o guarda-chuva mais próximo para si.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1864995"/>
            <a:ext cx="6357818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23436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Reserve em Segundos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2839164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 um toque, garanta o seu. Sem filas, sem esperas. A sua proteção está à distância de um clique.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5184815"/>
            <a:ext cx="6357818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56634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Desbloqueie &amp; Vá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6158984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 código chegou? Liberte o seu guarda-chuva e esteja pronto para o que a chuva trouxer. Simples e rápido.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239316"/>
          </a:xfrm>
          <a:prstGeom prst="roundRect">
            <a:avLst>
              <a:gd name="adj" fmla="val 15004"/>
            </a:avLst>
          </a:prstGeom>
          <a:solidFill>
            <a:srgbClr val="2F2B54"/>
          </a:solidFill>
          <a:ln/>
        </p:spPr>
      </p:sp>
      <p:sp>
        <p:nvSpPr>
          <p:cNvPr id="13" name="Text 11"/>
          <p:cNvSpPr/>
          <p:nvPr/>
        </p:nvSpPr>
        <p:spPr>
          <a:xfrm>
            <a:off x="7674173" y="5304473"/>
            <a:ext cx="32640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Devolva com Flexibilidade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80001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Terminou a sua viagem? Devolva em qualquer ponto da nossa rede. Prático, para um dia que não para.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803077"/>
            <a:ext cx="7585234" cy="1309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Tecnologia que Impulsiona a Sua Conveniência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9383" y="2446973"/>
            <a:ext cx="3681293" cy="3076694"/>
          </a:xfrm>
          <a:prstGeom prst="roundRect">
            <a:avLst>
              <a:gd name="adj" fmla="val 1086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2510" y="2700099"/>
            <a:ext cx="3175040" cy="655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Performance de Alta Velocidade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2510" y="3488769"/>
            <a:ext cx="3175040" cy="178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Infraestrutura robusta que garante acesso instantâneo e gestão fluida, para que o seu guarda-chuva esteja sempre à mão.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323" y="2446973"/>
            <a:ext cx="3681293" cy="3076694"/>
          </a:xfrm>
          <a:prstGeom prst="roundRect">
            <a:avLst>
              <a:gd name="adj" fmla="val 1086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6450" y="2700099"/>
            <a:ext cx="317420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Conectividade Sem Limites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36450" y="3161228"/>
            <a:ext cx="3175040" cy="178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API poderosa para integrações rápidas e parceiras estratégicas, expandindo a rede e a sua conveniência com um toque.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9383" y="5746313"/>
            <a:ext cx="7585234" cy="1680091"/>
          </a:xfrm>
          <a:prstGeom prst="roundRect">
            <a:avLst>
              <a:gd name="adj" fmla="val 198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510" y="5999440"/>
            <a:ext cx="393406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Localização Precisa e Instantânea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2510" y="6460569"/>
            <a:ext cx="7078980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Encontre o guarda-chuva mais próximo em segundos com GPS de última geração, para que a chuva não o apanhe desprevenido.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438781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Guarda-Chuvas On-Demand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5697498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Proteção Instantânea na Ponta dos Dedos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Diga adeus às surpresas da chuva! Com a nossa app, o teu guarda-chuva está sempre por perto, quando mais precisas: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256717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Localização Rápida: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Encontra o guarda-chuva mais próximo em segundos.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02455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Desbloqueio Instantâneo: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Digitaliza e usa, sem complicações.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79238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Devolução Flexível: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Entrega em qualquer ponto parceiro da rede.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5560219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Tarifas Transparentes: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Paga apenas pelo tempo que usas, estilo Bolt.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474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Desbloqueie a Cidade com Best Umbrella: Guarda-Chuvas On-Demand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51183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60%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339334" y="4840129"/>
            <a:ext cx="3115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Sustentabilidade Urbana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335667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Guarda-chuvas reutilizados, menos resíduos e um impacto ambiental positivo.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5776" y="3751183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85%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5683210" y="4840129"/>
            <a:ext cx="32638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Conveniência Instantânea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5776" y="5335667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Proteção imediata, a qualquer hora e em qualquer lugar, sem complicação.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673828" y="3751183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40%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325100" y="48401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Economia Inteligente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3828" y="5335667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Evite gastos desnecessários. Pague apenas quando precisar de proteção.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2025-09-29T16:35:36Z</dcterms:created>
  <dcterms:modified xsi:type="dcterms:W3CDTF">2025-09-29T16:35:36Z</dcterms:modified>
</cp:coreProperties>
</file>